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2" r:id="rId20"/>
    <p:sldId id="273" r:id="rId21"/>
    <p:sldId id="261" r:id="rId22"/>
    <p:sldId id="26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>
      <p:cViewPr varScale="1">
        <p:scale>
          <a:sx n="120" d="100"/>
          <a:sy n="120" d="100"/>
        </p:scale>
        <p:origin x="200" y="5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EEC42C5-BB0B-0C43-982C-7C2FCB49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27179"/>
            <a:ext cx="3653718" cy="87784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B988A8-4752-914D-B13F-120DFF04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54058"/>
            <a:ext cx="3653718" cy="13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42900"/>
            <a:ext cx="8610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1D8340-8F0E-F142-94B6-47E0118FD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8" y="1396535"/>
            <a:ext cx="3341254" cy="2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701</Words>
  <Application>Microsoft Macintosh PowerPoint</Application>
  <PresentationFormat>On-screen Show (16:9)</PresentationFormat>
  <Paragraphs>102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12</cp:revision>
  <dcterms:modified xsi:type="dcterms:W3CDTF">2022-02-21T00:02:48Z</dcterms:modified>
</cp:coreProperties>
</file>